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7" r:id="rId2"/>
    <p:sldId id="276" r:id="rId3"/>
    <p:sldId id="260" r:id="rId4"/>
    <p:sldId id="280" r:id="rId5"/>
    <p:sldId id="259" r:id="rId6"/>
    <p:sldId id="258" r:id="rId7"/>
    <p:sldId id="278" r:id="rId8"/>
    <p:sldId id="261" r:id="rId9"/>
    <p:sldId id="277" r:id="rId10"/>
    <p:sldId id="263" r:id="rId11"/>
    <p:sldId id="264" r:id="rId12"/>
    <p:sldId id="279" r:id="rId13"/>
    <p:sldId id="265" r:id="rId14"/>
    <p:sldId id="267" r:id="rId15"/>
    <p:sldId id="266" r:id="rId16"/>
    <p:sldId id="268" r:id="rId17"/>
    <p:sldId id="269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BF5-9663-4A61-998E-0E4A8E5B468D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D200-1CAC-4727-9E67-3FE95C13571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76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BF5-9663-4A61-998E-0E4A8E5B468D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D200-1CAC-4727-9E67-3FE95C135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9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BF5-9663-4A61-998E-0E4A8E5B468D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D200-1CAC-4727-9E67-3FE95C135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2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BF5-9663-4A61-998E-0E4A8E5B468D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D200-1CAC-4727-9E67-3FE95C13571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9343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BF5-9663-4A61-998E-0E4A8E5B468D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D200-1CAC-4727-9E67-3FE95C135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33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BF5-9663-4A61-998E-0E4A8E5B468D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D200-1CAC-4727-9E67-3FE95C1357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0358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BF5-9663-4A61-998E-0E4A8E5B468D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D200-1CAC-4727-9E67-3FE95C135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97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BF5-9663-4A61-998E-0E4A8E5B468D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D200-1CAC-4727-9E67-3FE95C135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77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BF5-9663-4A61-998E-0E4A8E5B468D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D200-1CAC-4727-9E67-3FE95C135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4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BF5-9663-4A61-998E-0E4A8E5B468D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D200-1CAC-4727-9E67-3FE95C135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9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BF5-9663-4A61-998E-0E4A8E5B468D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D200-1CAC-4727-9E67-3FE95C135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4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BF5-9663-4A61-998E-0E4A8E5B468D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D200-1CAC-4727-9E67-3FE95C135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9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BF5-9663-4A61-998E-0E4A8E5B468D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D200-1CAC-4727-9E67-3FE95C135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9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BF5-9663-4A61-998E-0E4A8E5B468D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D200-1CAC-4727-9E67-3FE95C135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3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BF5-9663-4A61-998E-0E4A8E5B468D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D200-1CAC-4727-9E67-3FE95C135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9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BF5-9663-4A61-998E-0E4A8E5B468D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D200-1CAC-4727-9E67-3FE95C135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8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BF5-9663-4A61-998E-0E4A8E5B468D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D200-1CAC-4727-9E67-3FE95C135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3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2911BF5-9663-4A61-998E-0E4A8E5B468D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76D200-1CAC-4727-9E67-3FE95C135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76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842" y="0"/>
            <a:ext cx="124318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8196" y="1413164"/>
            <a:ext cx="742207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err="1" smtClean="0">
                <a:solidFill>
                  <a:srgbClr val="FFFF00"/>
                </a:solidFill>
              </a:rPr>
              <a:t>স্বাগতম</a:t>
            </a:r>
            <a:endParaRPr lang="en-US" sz="23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6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1" y="724395"/>
            <a:ext cx="10337720" cy="586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4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4" y="926275"/>
            <a:ext cx="11507189" cy="53320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5111" y="213755"/>
            <a:ext cx="2553195" cy="510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Toolbox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005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849590" y="1140028"/>
            <a:ext cx="4180114" cy="5415318"/>
            <a:chOff x="5462649" y="1032536"/>
            <a:chExt cx="4381995" cy="37650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61" t="3333" r="1118" b="4253"/>
            <a:stretch/>
          </p:blipFill>
          <p:spPr>
            <a:xfrm>
              <a:off x="5734540" y="1032536"/>
              <a:ext cx="4110104" cy="3765096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3" name="Rectangle 2"/>
            <p:cNvSpPr/>
            <p:nvPr/>
          </p:nvSpPr>
          <p:spPr>
            <a:xfrm>
              <a:off x="5462649" y="1032536"/>
              <a:ext cx="271892" cy="3765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03517" y="1187525"/>
            <a:ext cx="4488871" cy="5367821"/>
            <a:chOff x="3396343" y="1092531"/>
            <a:chExt cx="2458192" cy="35863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37" t="6968" r="44065" b="41577"/>
            <a:stretch/>
          </p:blipFill>
          <p:spPr>
            <a:xfrm>
              <a:off x="3621973" y="1092531"/>
              <a:ext cx="2232562" cy="358634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396343" y="1092531"/>
              <a:ext cx="213756" cy="358634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 t="10306" r="81946" b="4767"/>
          <a:stretch/>
        </p:blipFill>
        <p:spPr>
          <a:xfrm>
            <a:off x="368134" y="1140028"/>
            <a:ext cx="2078181" cy="54153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40227" y="356260"/>
            <a:ext cx="4956797" cy="5195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অবজেক্টে রঙ প্রয়োগ করাঃ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3701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8439" y="296215"/>
            <a:ext cx="270456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অবজেক্ট সমূহ 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37882" y="1081824"/>
            <a:ext cx="11269014" cy="5215945"/>
            <a:chOff x="296214" y="1184855"/>
            <a:chExt cx="11269014" cy="5215945"/>
          </a:xfrm>
        </p:grpSpPr>
        <p:grpSp>
          <p:nvGrpSpPr>
            <p:cNvPr id="8" name="Group 7"/>
            <p:cNvGrpSpPr/>
            <p:nvPr/>
          </p:nvGrpSpPr>
          <p:grpSpPr>
            <a:xfrm>
              <a:off x="296214" y="1184855"/>
              <a:ext cx="11269014" cy="5215945"/>
              <a:chOff x="1341912" y="444521"/>
              <a:chExt cx="8906494" cy="548126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912" y="444521"/>
                <a:ext cx="8906494" cy="5481267"/>
              </a:xfrm>
              <a:prstGeom prst="rect">
                <a:avLst/>
              </a:prstGeom>
            </p:spPr>
          </p:pic>
          <p:sp>
            <p:nvSpPr>
              <p:cNvPr id="6" name="5-Point Star 5"/>
              <p:cNvSpPr/>
              <p:nvPr/>
            </p:nvSpPr>
            <p:spPr>
              <a:xfrm>
                <a:off x="7199289" y="1635617"/>
                <a:ext cx="2511381" cy="1711384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>
                <a:off x="7199289" y="3940935"/>
                <a:ext cx="2395471" cy="1390919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2601533" y="2027696"/>
              <a:ext cx="1236371" cy="191914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417661" y="4250702"/>
              <a:ext cx="1252818" cy="183819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57975" y="2530697"/>
              <a:ext cx="2768958" cy="12621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7728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5102" y="344384"/>
            <a:ext cx="2927518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স্ট্রোক ও ফিল 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734096" y="2254386"/>
            <a:ext cx="7972021" cy="4451157"/>
            <a:chOff x="2309751" y="2392877"/>
            <a:chExt cx="5462649" cy="2933205"/>
          </a:xfrm>
        </p:grpSpPr>
        <p:sp>
          <p:nvSpPr>
            <p:cNvPr id="5" name="Rectangle 4"/>
            <p:cNvSpPr/>
            <p:nvPr/>
          </p:nvSpPr>
          <p:spPr>
            <a:xfrm>
              <a:off x="2309751" y="2392877"/>
              <a:ext cx="5462649" cy="293320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90701" y="2802577"/>
              <a:ext cx="4476997" cy="21138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0195298" y="4281055"/>
            <a:ext cx="1448790" cy="6531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accent1"/>
                </a:solidFill>
              </a:rPr>
              <a:t>ফিল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95298" y="2714792"/>
            <a:ext cx="1448790" cy="6175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স্ট্রোক </a:t>
            </a:r>
            <a:endParaRPr lang="en-US" sz="2400" dirty="0"/>
          </a:p>
        </p:txBody>
      </p:sp>
      <p:sp>
        <p:nvSpPr>
          <p:cNvPr id="14" name="Right Arrow 13"/>
          <p:cNvSpPr/>
          <p:nvPr/>
        </p:nvSpPr>
        <p:spPr>
          <a:xfrm>
            <a:off x="8706117" y="2859110"/>
            <a:ext cx="1330706" cy="4731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8013574" y="4479965"/>
            <a:ext cx="2169502" cy="4542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9630" y="1171576"/>
            <a:ext cx="1177923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অবজেক্টের প্রান্ত বা বর্ডারকে স্ট্রোক বলা হয় আর ভিতরের অংশকে বলে ফিল।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0425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>
            <a:off x="1782185" y="2291938"/>
            <a:ext cx="295997" cy="792678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564379" y="2719448"/>
            <a:ext cx="247599" cy="365168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890672" y="1926065"/>
            <a:ext cx="194755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Colour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8890672" y="2648192"/>
            <a:ext cx="1947553" cy="6026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Gradient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8890672" y="3476500"/>
            <a:ext cx="1947553" cy="5611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None</a:t>
            </a:r>
            <a:endParaRPr lang="en-US" sz="32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546265" y="863929"/>
            <a:ext cx="8134597" cy="5225143"/>
            <a:chOff x="973219" y="703613"/>
            <a:chExt cx="6878151" cy="5225143"/>
          </a:xfrm>
        </p:grpSpPr>
        <p:grpSp>
          <p:nvGrpSpPr>
            <p:cNvPr id="25" name="Group 24"/>
            <p:cNvGrpSpPr/>
            <p:nvPr/>
          </p:nvGrpSpPr>
          <p:grpSpPr>
            <a:xfrm>
              <a:off x="973219" y="703613"/>
              <a:ext cx="5997038" cy="5225143"/>
              <a:chOff x="1567543" y="890650"/>
              <a:chExt cx="2861953" cy="5225143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67" t="32921" r="52650" b="-256"/>
              <a:stretch/>
            </p:blipFill>
            <p:spPr>
              <a:xfrm>
                <a:off x="1567543" y="890650"/>
                <a:ext cx="2861953" cy="5225143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3289465" y="1484416"/>
                <a:ext cx="1140031" cy="617517"/>
              </a:xfrm>
              <a:prstGeom prst="rect">
                <a:avLst/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59428" y="3301340"/>
                <a:ext cx="439387" cy="46313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724590" y="2104902"/>
              <a:ext cx="6126780" cy="1525978"/>
              <a:chOff x="1724590" y="2104902"/>
              <a:chExt cx="6126780" cy="1525978"/>
            </a:xfrm>
          </p:grpSpPr>
          <p:sp>
            <p:nvSpPr>
              <p:cNvPr id="29" name="Right Arrow 28"/>
              <p:cNvSpPr/>
              <p:nvPr/>
            </p:nvSpPr>
            <p:spPr>
              <a:xfrm>
                <a:off x="1779783" y="2104902"/>
                <a:ext cx="6071587" cy="368134"/>
              </a:xfrm>
              <a:prstGeom prst="rightArrow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wn Arrow 29"/>
              <p:cNvSpPr/>
              <p:nvPr/>
            </p:nvSpPr>
            <p:spPr>
              <a:xfrm>
                <a:off x="1724590" y="2288969"/>
                <a:ext cx="295997" cy="792678"/>
              </a:xfrm>
              <a:prstGeom prst="downArrow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wn Arrow 30"/>
              <p:cNvSpPr/>
              <p:nvPr/>
            </p:nvSpPr>
            <p:spPr>
              <a:xfrm>
                <a:off x="3506784" y="2716479"/>
                <a:ext cx="247599" cy="365168"/>
              </a:xfrm>
              <a:prstGeom prst="downArrow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ight Arrow 31"/>
              <p:cNvSpPr/>
              <p:nvPr/>
            </p:nvSpPr>
            <p:spPr>
              <a:xfrm>
                <a:off x="3506784" y="2618509"/>
                <a:ext cx="4344586" cy="280554"/>
              </a:xfrm>
              <a:prstGeom prst="rightArrow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ight Arrow 32"/>
              <p:cNvSpPr/>
              <p:nvPr/>
            </p:nvSpPr>
            <p:spPr>
              <a:xfrm>
                <a:off x="5665426" y="3316185"/>
                <a:ext cx="2185944" cy="314695"/>
              </a:xfrm>
              <a:prstGeom prst="rightArrow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78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0638" y="579550"/>
            <a:ext cx="1893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/>
                </a:solidFill>
              </a:rPr>
              <a:t>মূল্যায়ন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1534" y="2115555"/>
            <a:ext cx="7392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১ । এডোবি ইলাস্ট্রেটরের সাহায্যে কিকি কাজ করা যায় ? </a:t>
            </a:r>
          </a:p>
          <a:p>
            <a:r>
              <a:rPr lang="bn-BD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1534" y="3820509"/>
            <a:ext cx="77058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</a:rPr>
              <a:t>২ । এডোবি ইলাস্ট্রেটরের নতুন ফাইল </a:t>
            </a:r>
            <a:r>
              <a:rPr lang="bn-BD" sz="2400" dirty="0" smtClean="0">
                <a:solidFill>
                  <a:srgbClr val="FF0000"/>
                </a:solidFill>
              </a:rPr>
              <a:t>খোলার নিয়ম বল ? </a:t>
            </a:r>
          </a:p>
          <a:p>
            <a:endParaRPr lang="bn-BD" sz="2400" dirty="0">
              <a:solidFill>
                <a:srgbClr val="FF0000"/>
              </a:solidFill>
            </a:endParaRPr>
          </a:p>
          <a:p>
            <a:r>
              <a:rPr lang="bn-BD" sz="2400" dirty="0" smtClean="0">
                <a:solidFill>
                  <a:srgbClr val="FF0000"/>
                </a:solidFill>
              </a:rPr>
              <a:t> </a:t>
            </a:r>
            <a:endParaRPr lang="bn-BD" sz="2400" dirty="0">
              <a:solidFill>
                <a:srgbClr val="FF0000"/>
              </a:solidFill>
            </a:endParaRPr>
          </a:p>
          <a:p>
            <a:r>
              <a:rPr lang="bn-BD" sz="2400" dirty="0">
                <a:solidFill>
                  <a:srgbClr val="FF0000"/>
                </a:solidFill>
              </a:rPr>
              <a:t>৩ । ফিল ও স্ট্রোক কি </a:t>
            </a:r>
            <a:r>
              <a:rPr lang="bn-BD" sz="2400" dirty="0" smtClean="0">
                <a:solidFill>
                  <a:srgbClr val="FF0000"/>
                </a:solidFill>
              </a:rPr>
              <a:t>?</a:t>
            </a:r>
            <a:endParaRPr lang="bn-BD" sz="2800" dirty="0">
              <a:solidFill>
                <a:srgbClr val="FF0000"/>
              </a:solidFill>
            </a:endParaRPr>
          </a:p>
          <a:p>
            <a:endParaRPr lang="bn-BD" dirty="0"/>
          </a:p>
        </p:txBody>
      </p:sp>
    </p:spTree>
    <p:extLst>
      <p:ext uri="{BB962C8B-B14F-4D97-AF65-F5344CB8AC3E}">
        <p14:creationId xmlns:p14="http://schemas.microsoft.com/office/powerpoint/2010/main" val="13023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5" y="785611"/>
            <a:ext cx="10599313" cy="54091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2304" y="1629320"/>
            <a:ext cx="230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বাড়ির কাজ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309870" y="3160835"/>
            <a:ext cx="6117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দৈনন্দিন জীবনে এডোবি ইলাস্ট্রেটরের প্রয়োজনীয়তা ব্যাখ্যা কর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30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" y="875763"/>
            <a:ext cx="10818254" cy="52545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966692" y="2779778"/>
            <a:ext cx="4520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</a:rPr>
              <a:t>ধন্যবাদ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8721" y="403761"/>
            <a:ext cx="268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পরিচিতি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4267" y="1774094"/>
            <a:ext cx="51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6"/>
                </a:solidFill>
              </a:rPr>
              <a:t>দিলরুবা তুলি</a:t>
            </a:r>
          </a:p>
          <a:p>
            <a:r>
              <a:rPr lang="bn-BD" sz="2400" dirty="0" smtClean="0">
                <a:solidFill>
                  <a:schemeClr val="accent6"/>
                </a:solidFill>
              </a:rPr>
              <a:t>সহকারী শিক্ষক </a:t>
            </a:r>
          </a:p>
          <a:p>
            <a:r>
              <a:rPr lang="bn-BD" sz="2400" dirty="0" smtClean="0">
                <a:solidFill>
                  <a:schemeClr val="accent6"/>
                </a:solidFill>
              </a:rPr>
              <a:t>সাভার উচ্চ বালিকা বিদ্যালয় </a:t>
            </a:r>
          </a:p>
          <a:p>
            <a:r>
              <a:rPr lang="bn-BD" sz="2400" dirty="0" smtClean="0">
                <a:solidFill>
                  <a:schemeClr val="accent6"/>
                </a:solidFill>
              </a:rPr>
              <a:t>সাভার,ঢাকা ।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1778" y="4339291"/>
            <a:ext cx="503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5"/>
                </a:solidFill>
              </a:rPr>
              <a:t>বিষয়ঃ তথ্য ও যোগাযোগ প্রযুক্তি</a:t>
            </a:r>
          </a:p>
          <a:p>
            <a:r>
              <a:rPr lang="bn-BD" sz="2400" dirty="0" smtClean="0">
                <a:solidFill>
                  <a:schemeClr val="accent5"/>
                </a:solidFill>
              </a:rPr>
              <a:t>শ্রেণীঃ নবম, অধ্যায়ঃ ৫ম</a:t>
            </a:r>
          </a:p>
          <a:p>
            <a:r>
              <a:rPr lang="bn-BD" sz="2400" dirty="0" smtClean="0">
                <a:solidFill>
                  <a:schemeClr val="accent5"/>
                </a:solidFill>
              </a:rPr>
              <a:t>এডোবি ইলাস্ট্রেটর   </a:t>
            </a: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3" t="4679" r="23444" b="49850"/>
          <a:stretch/>
        </p:blipFill>
        <p:spPr>
          <a:xfrm>
            <a:off x="8049296" y="1779947"/>
            <a:ext cx="2292440" cy="27933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7685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9" y="1151905"/>
            <a:ext cx="2803322" cy="5142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87" y="1009402"/>
            <a:ext cx="2649360" cy="5284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76" y="1009402"/>
            <a:ext cx="2791718" cy="5284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04" y="1009403"/>
            <a:ext cx="2600696" cy="5284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8249" y="213756"/>
            <a:ext cx="2992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লক্ষ্য করঃ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6666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4" y="539645"/>
            <a:ext cx="3204094" cy="5786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03" y="539647"/>
            <a:ext cx="3357797" cy="5786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770" y="539647"/>
            <a:ext cx="3552666" cy="578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492" y="359496"/>
            <a:ext cx="84136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5"/>
                </a:solidFill>
              </a:rPr>
              <a:t>আজকের পাঠ-  </a:t>
            </a:r>
          </a:p>
          <a:p>
            <a:r>
              <a:rPr lang="bn-BD" sz="4400" dirty="0">
                <a:solidFill>
                  <a:schemeClr val="accent5"/>
                </a:solidFill>
              </a:rPr>
              <a:t> </a:t>
            </a:r>
            <a:r>
              <a:rPr lang="bn-BD" sz="4400" dirty="0" smtClean="0">
                <a:solidFill>
                  <a:schemeClr val="accent5"/>
                </a:solidFill>
              </a:rPr>
              <a:t>         এডোবি ইলাস্ট্রেটর   </a:t>
            </a:r>
            <a:endParaRPr lang="en-US" sz="4400" dirty="0">
              <a:solidFill>
                <a:schemeClr val="accent5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3143" y="1806046"/>
            <a:ext cx="10996551" cy="4239492"/>
            <a:chOff x="1187532" y="1947553"/>
            <a:chExt cx="9809019" cy="42394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6" b="3404"/>
            <a:stretch/>
          </p:blipFill>
          <p:spPr>
            <a:xfrm>
              <a:off x="1187532" y="1947553"/>
              <a:ext cx="9809019" cy="423949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306287" y="5213269"/>
              <a:ext cx="9690264" cy="9541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</a:rPr>
                <a:t>ছবি আঁকা, নকশা প্রনয়ন করা,লোগো তৈরি করা,অন্যান্য ডিজাইন তৈরির জনপ্রিয় প্রোগ্রাম হচ্ছে –Adobe Illustrator 10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92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589" y="1741993"/>
            <a:ext cx="83023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এই পাঠশেষে শিক্ষাথীরা-</a:t>
            </a:r>
          </a:p>
          <a:p>
            <a:endParaRPr lang="bn-BD" sz="2000" dirty="0" smtClean="0"/>
          </a:p>
          <a:p>
            <a:r>
              <a:rPr lang="bn-BD" sz="2800" dirty="0" smtClean="0"/>
              <a:t>১ । এডোবি ইলাস্ট্রেটর কি তা বলতে পারবে।</a:t>
            </a:r>
          </a:p>
          <a:p>
            <a:endParaRPr lang="bn-BD" sz="2800" dirty="0" smtClean="0"/>
          </a:p>
          <a:p>
            <a:r>
              <a:rPr lang="bn-BD" sz="2800" dirty="0" smtClean="0"/>
              <a:t>২ </a:t>
            </a:r>
            <a:r>
              <a:rPr lang="bn-BD" sz="2800" dirty="0"/>
              <a:t>। এডোবি </a:t>
            </a:r>
            <a:r>
              <a:rPr lang="bn-BD" sz="2800" dirty="0" smtClean="0"/>
              <a:t>ইলাস্ট্রেটরের নতুন ফাইল খোলতে পারবে।</a:t>
            </a:r>
          </a:p>
          <a:p>
            <a:r>
              <a:rPr lang="bn-BD" sz="2800" dirty="0" smtClean="0"/>
              <a:t> </a:t>
            </a:r>
          </a:p>
          <a:p>
            <a:r>
              <a:rPr lang="bn-BD" sz="2800" dirty="0" smtClean="0"/>
              <a:t>৩ । ফিল ও স্ট্রোক কি তা বলতে পারবে ।</a:t>
            </a:r>
          </a:p>
          <a:p>
            <a:endParaRPr lang="bn-BD" sz="2800" dirty="0" smtClean="0"/>
          </a:p>
          <a:p>
            <a:r>
              <a:rPr lang="bn-BD" sz="2800" dirty="0" smtClean="0"/>
              <a:t>৪ । টুল সমূহের নাম বলতে পারবে ।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307728" y="671367"/>
            <a:ext cx="302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শিখনফল 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7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2443" y="1163166"/>
            <a:ext cx="3101373" cy="5057376"/>
            <a:chOff x="331884" y="1567368"/>
            <a:chExt cx="3101373" cy="5057376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31884" y="1567368"/>
              <a:ext cx="3101373" cy="4047798"/>
              <a:chOff x="386987" y="1017642"/>
              <a:chExt cx="7620000" cy="5037354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6987" y="1017642"/>
                <a:ext cx="7620000" cy="5037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Left Arrow 10"/>
              <p:cNvSpPr/>
              <p:nvPr/>
            </p:nvSpPr>
            <p:spPr>
              <a:xfrm rot="2332130">
                <a:off x="4346321" y="4829885"/>
                <a:ext cx="451359" cy="321721"/>
              </a:xfrm>
              <a:prstGeom prst="lef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876924" y="6101523"/>
              <a:ext cx="1723869" cy="5232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Start</a:t>
              </a:r>
              <a:endParaRPr lang="en-US" sz="2400" dirty="0"/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H="1" flipV="1">
              <a:off x="568661" y="5543999"/>
              <a:ext cx="894665" cy="5575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43102" y="1163165"/>
            <a:ext cx="3272852" cy="5057377"/>
            <a:chOff x="4185300" y="1073956"/>
            <a:chExt cx="3272852" cy="55184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85300" y="1073956"/>
              <a:ext cx="3272852" cy="4592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4795935" y="5975873"/>
              <a:ext cx="1760997" cy="6165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All programs</a:t>
              </a:r>
              <a:endParaRPr lang="en-US" dirty="0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 flipV="1">
              <a:off x="4795935" y="4837564"/>
              <a:ext cx="720446" cy="120452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39636" y="1208866"/>
            <a:ext cx="3101299" cy="5248298"/>
            <a:chOff x="8239636" y="1208866"/>
            <a:chExt cx="3527643" cy="5248298"/>
          </a:xfrm>
        </p:grpSpPr>
        <p:pic>
          <p:nvPicPr>
            <p:cNvPr id="13" name="Picture 2" descr="C:\Users\NCCNCC\Pictures\Picture123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9636" y="1208866"/>
              <a:ext cx="3527643" cy="4592327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8696158" y="5933944"/>
              <a:ext cx="2662488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Adobe Illustrator 10</a:t>
              </a:r>
              <a:endParaRPr lang="en-US" dirty="0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 flipV="1">
              <a:off x="8983753" y="1341617"/>
              <a:ext cx="1043649" cy="470047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78513" y="242841"/>
            <a:ext cx="568828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এডোবি ইলাস্ট্রেটর প্রোগ্রাম খোলার নিয়মঃ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07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2470068"/>
            <a:ext cx="11011436" cy="40466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6443" y="287379"/>
            <a:ext cx="722345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2400" dirty="0">
                <a:solidFill>
                  <a:schemeClr val="accent6"/>
                </a:solidFill>
              </a:rPr>
              <a:t>এডোবি ইলাস্ট্রেটর </a:t>
            </a:r>
            <a:r>
              <a:rPr lang="bn-BD" sz="2400" dirty="0" smtClean="0">
                <a:solidFill>
                  <a:schemeClr val="accent6"/>
                </a:solidFill>
              </a:rPr>
              <a:t>প্রোগ্রাময়ের নতুন পৃষ্ঠা তৈরির </a:t>
            </a:r>
            <a:r>
              <a:rPr lang="bn-BD" sz="2400" dirty="0">
                <a:solidFill>
                  <a:schemeClr val="accent6"/>
                </a:solidFill>
              </a:rPr>
              <a:t>নিয়মঃ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1974" y="1140930"/>
            <a:ext cx="3455720" cy="11272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6"/>
                </a:solidFill>
              </a:rPr>
              <a:t>File</a:t>
            </a:r>
          </a:p>
          <a:p>
            <a:pPr algn="ctr"/>
            <a:endParaRPr lang="bn-BD" dirty="0" smtClean="0">
              <a:solidFill>
                <a:schemeClr val="accent6"/>
              </a:solidFill>
            </a:endParaRPr>
          </a:p>
          <a:p>
            <a:pPr algn="ctr"/>
            <a:r>
              <a:rPr lang="bn-BD" sz="2400" dirty="0" smtClean="0">
                <a:solidFill>
                  <a:schemeClr val="accent6"/>
                </a:solidFill>
              </a:rPr>
              <a:t>New Click</a:t>
            </a:r>
            <a:endParaRPr lang="en-US" sz="2400" dirty="0">
              <a:solidFill>
                <a:schemeClr val="accent6"/>
              </a:solidFill>
            </a:endParaRPr>
          </a:p>
        </p:txBody>
      </p:sp>
      <p:cxnSp>
        <p:nvCxnSpPr>
          <p:cNvPr id="6" name="Straight Arrow Connector 5"/>
          <p:cNvCxnSpPr>
            <a:endCxn id="4" idx="2"/>
          </p:cNvCxnSpPr>
          <p:nvPr/>
        </p:nvCxnSpPr>
        <p:spPr>
          <a:xfrm flipH="1">
            <a:off x="5349834" y="1603169"/>
            <a:ext cx="17814" cy="665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5189517" y="1603169"/>
            <a:ext cx="213756" cy="27313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2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2124" y="914399"/>
            <a:ext cx="11307651" cy="5653825"/>
            <a:chOff x="795647" y="184068"/>
            <a:chExt cx="9310254" cy="57595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47" y="184068"/>
              <a:ext cx="9310254" cy="575953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32562" y="1252848"/>
              <a:ext cx="4536375" cy="440574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071180" y="142313"/>
            <a:ext cx="1789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chemeClr val="accent6"/>
                </a:solidFill>
              </a:rPr>
              <a:t>নতুন পৃষ্ঠা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011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182</Words>
  <Application>Microsoft Office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Century Gothic</vt:lpstr>
      <vt:lpstr>SutonnyMJ</vt:lpstr>
      <vt:lpstr>Vrinda</vt:lpstr>
      <vt:lpstr>Wingdings 3</vt:lpstr>
      <vt:lpstr>2_Slice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 Rohan</dc:creator>
  <cp:lastModifiedBy>Mizan Rohan</cp:lastModifiedBy>
  <cp:revision>57</cp:revision>
  <dcterms:created xsi:type="dcterms:W3CDTF">2017-10-03T11:06:17Z</dcterms:created>
  <dcterms:modified xsi:type="dcterms:W3CDTF">2017-10-09T13:19:31Z</dcterms:modified>
</cp:coreProperties>
</file>